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05-08T19:27:20.162" idx="1">
    <p:pos x="10" y="10"/>
    <p:text>find out more about this program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A60F42-B46E-4F43-ADC8-4623C425229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5F29CF-1777-4857-8A53-9E991AA3A6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://ulysses.jpl.nasa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Astronomy 101</a:t>
            </a:r>
          </a:p>
          <a:p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 Facts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ball of hot gases </a:t>
            </a:r>
          </a:p>
          <a:p>
            <a:r>
              <a:rPr lang="en-US" b="1" dirty="0" smtClean="0"/>
              <a:t>Made up of</a:t>
            </a:r>
          </a:p>
          <a:p>
            <a:pPr lvl="1"/>
            <a:r>
              <a:rPr lang="en-US" b="1" dirty="0" smtClean="0"/>
              <a:t> 70% hydrogen</a:t>
            </a:r>
          </a:p>
          <a:p>
            <a:pPr lvl="1"/>
            <a:r>
              <a:rPr lang="en-US" b="1" dirty="0" smtClean="0"/>
              <a:t>28% helium</a:t>
            </a:r>
          </a:p>
          <a:p>
            <a:pPr lvl="1"/>
            <a:r>
              <a:rPr lang="en-US" b="1" dirty="0" smtClean="0"/>
              <a:t>1.5% carbon, nitrogen, and oxygen, and </a:t>
            </a:r>
          </a:p>
          <a:p>
            <a:pPr lvl="1"/>
            <a:r>
              <a:rPr lang="en-US" b="1" dirty="0" smtClean="0"/>
              <a:t>0.5% all other elements </a:t>
            </a:r>
          </a:p>
          <a:p>
            <a:r>
              <a:rPr lang="en-US" b="1" dirty="0" smtClean="0"/>
              <a:t>Temperature: 10,000 degrees Fahrenheit at the surface </a:t>
            </a:r>
          </a:p>
          <a:p>
            <a:r>
              <a:rPr lang="en-US" b="1" dirty="0" smtClean="0"/>
              <a:t>Temperature: 27,000,000 degrees Fahrenheit at the center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average distance from the Earth to the Sun is 93,000,000 miles</a:t>
            </a:r>
          </a:p>
          <a:p>
            <a:r>
              <a:rPr lang="en-US" b="1" dirty="0" smtClean="0"/>
              <a:t>It takes light eight and a half minutes to travel from the Sun to the Earth</a:t>
            </a:r>
          </a:p>
          <a:p>
            <a:r>
              <a:rPr lang="en-US" b="1" dirty="0" smtClean="0"/>
              <a:t>The diameter of the Sun is:</a:t>
            </a:r>
          </a:p>
          <a:p>
            <a:pPr lvl="1"/>
            <a:r>
              <a:rPr lang="en-US" b="1" dirty="0" smtClean="0"/>
              <a:t> 870,000 miles</a:t>
            </a:r>
          </a:p>
          <a:p>
            <a:pPr lvl="1"/>
            <a:r>
              <a:rPr lang="en-US" b="1" dirty="0" smtClean="0"/>
              <a:t>109 times larger than the Earth's</a:t>
            </a:r>
          </a:p>
          <a:p>
            <a:r>
              <a:rPr lang="en-US" b="1" dirty="0" smtClean="0"/>
              <a:t>The volume of the Sun is big enough to hold over 1 million Earths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sun?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b="1" dirty="0" smtClean="0"/>
              <a:t>DO NOT LOOK AT THE SUN, EVEN WITH DARK OR SMOKED GLASSES. </a:t>
            </a:r>
          </a:p>
          <a:p>
            <a:r>
              <a:rPr lang="en-US" b="1" dirty="0" smtClean="0"/>
              <a:t>DO NOT LOOK AT THE SUN WITH BINOCULARS OR SMALL TELESCOPES. </a:t>
            </a:r>
          </a:p>
          <a:p>
            <a:r>
              <a:rPr lang="en-US" b="1" dirty="0" smtClean="0"/>
              <a:t>YOU CAN DAMAGE YOUR EYES!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5715000"/>
            <a:ext cx="383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NEVER LOOKED AT THE SUN DIRECTLY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Ulysses Spacecraft Historic Mission of Discovery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Joint effort of NASA and the European Space Agency</a:t>
            </a:r>
          </a:p>
          <a:p>
            <a:r>
              <a:rPr lang="en-US" dirty="0" smtClean="0"/>
              <a:t>Launched October 1990</a:t>
            </a:r>
          </a:p>
          <a:p>
            <a:r>
              <a:rPr lang="en-US" dirty="0" smtClean="0"/>
              <a:t>First spacecraft to orbit the Sun's North and South poles</a:t>
            </a:r>
          </a:p>
          <a:p>
            <a:r>
              <a:rPr lang="en-US" dirty="0" smtClean="0"/>
              <a:t>June 30, 2009: Mission team received a NASA Group Achievement Award</a:t>
            </a:r>
          </a:p>
          <a:p>
            <a:r>
              <a:rPr lang="en-US" dirty="0" smtClean="0"/>
              <a:t>June 10</a:t>
            </a:r>
            <a:r>
              <a:rPr lang="en-US" smtClean="0"/>
              <a:t>, </a:t>
            </a:r>
            <a:r>
              <a:rPr lang="en-US" smtClean="0"/>
              <a:t>2009:  </a:t>
            </a:r>
            <a:r>
              <a:rPr lang="en-US" dirty="0" smtClean="0"/>
              <a:t>Became the longest-running ESA-operated spacecraft</a:t>
            </a:r>
          </a:p>
          <a:p>
            <a:pPr lvl="1"/>
            <a:r>
              <a:rPr lang="en-US" dirty="0" smtClean="0"/>
              <a:t>overtaking the International Ultraviolet Explorer which logged 18 years and 246 days of operations</a:t>
            </a:r>
          </a:p>
          <a:p>
            <a:r>
              <a:rPr lang="en-US" dirty="0" smtClean="0">
                <a:hlinkClick r:id="rId2"/>
              </a:rPr>
              <a:t>http://ulysses.jpl.nasa.gov/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121</TotalTime>
  <Words>225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Sun Facts</vt:lpstr>
      <vt:lpstr>Sun Facts</vt:lpstr>
      <vt:lpstr>Sun Distances</vt:lpstr>
      <vt:lpstr>Looking at the sun?</vt:lpstr>
      <vt:lpstr>Ulysses Spacecraft Historic Mission of Discovery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Facts</dc:title>
  <dc:creator>Rachel</dc:creator>
  <cp:lastModifiedBy>Rachel B. Bunin</cp:lastModifiedBy>
  <cp:revision>15</cp:revision>
  <dcterms:created xsi:type="dcterms:W3CDTF">2007-05-08T22:31:20Z</dcterms:created>
  <dcterms:modified xsi:type="dcterms:W3CDTF">2010-05-10T21:46:21Z</dcterms:modified>
</cp:coreProperties>
</file>